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6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5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66C64CEC-EAFC-4F3E-9D33-CF71373FFF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047B464-9F12-4132-AB18-EF6949F7F4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9A0C4-19E3-4CB7-A0CE-A591ABBE3C4D}" type="datetime1">
              <a:rPr lang="es-ES" smtClean="0"/>
              <a:t>18/11/2020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BA083B1-3BC2-484E-AFAD-070AE8A317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26AA960-F8D2-4942-80CF-768EF78ED9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BC2BC-E3B0-4EB8-B491-5C1109F9CB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37420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803FFA6-7A9A-4C4D-A8DB-853C2EEDFE96}" type="datetime1">
              <a:rPr lang="es-ES" noProof="0" smtClean="0"/>
              <a:t>18/11/2020</a:t>
            </a:fld>
            <a:endParaRPr lang="es-ES" noProof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0730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1288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á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b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b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á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b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b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b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b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b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b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b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b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b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b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b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b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b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b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b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b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b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b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b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b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b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b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b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b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á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b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b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b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b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b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b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b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b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b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b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b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á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b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b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b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b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b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b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b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b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b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b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b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b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b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A0CA0AF3-38EB-4C63-8219-1BB50E1DE642}" type="datetime1">
              <a:rPr lang="es-ES" noProof="0" smtClean="0"/>
              <a:t>18/11/2020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C4CEBC-8241-4D36-9AE9-2F7827A2AB82}" type="datetime1">
              <a:rPr lang="es-ES" noProof="0" smtClean="0"/>
              <a:t>18/11/2020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CF86A2-5975-430E-A6E1-BD589C3F53FA}" type="datetime1">
              <a:rPr lang="es-ES" noProof="0" smtClean="0"/>
              <a:t>18/11/2020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E108C3-FC2A-4A8A-AC92-EA51B902A531}" type="datetime1">
              <a:rPr lang="es-ES" noProof="0" smtClean="0"/>
              <a:t>18/11/2020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60" name="Cuadro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Cuadro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62AA30-5A4A-4C4F-90B9-3E19351EA7E7}" type="datetime1">
              <a:rPr lang="es-ES" noProof="0" smtClean="0"/>
              <a:t>18/11/2020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texto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EF6314-BF1E-4D9F-B381-C1CADA8C0092}" type="datetime1">
              <a:rPr lang="es-ES" noProof="0" smtClean="0"/>
              <a:t>18/11/2020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719E82-A331-4C72-B82B-5BADCE141852}" type="datetime1">
              <a:rPr lang="es-ES" noProof="0" smtClean="0"/>
              <a:t>18/11/2020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5345DB-BC09-4F2D-A950-B5824E6179D5}" type="datetime1">
              <a:rPr lang="es-ES" noProof="0" smtClean="0"/>
              <a:t>18/11/2020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DB2A24-9D58-4203-8723-A461A06D087E}" type="datetime1">
              <a:rPr lang="es-ES" noProof="0" smtClean="0"/>
              <a:t>18/11/2020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B6E4BD-E62C-4E2F-937A-C3A4DB855F30}" type="datetime1">
              <a:rPr lang="es-ES" noProof="0" smtClean="0"/>
              <a:t>18/11/2020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54C683-0777-4D8C-AF75-A78D3205BAC8}" type="datetime1">
              <a:rPr lang="es-ES" noProof="0" smtClean="0"/>
              <a:t>18/11/2020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BBE8E3-4A21-45D7-A860-DFDA026419EC}" type="datetime1">
              <a:rPr lang="es-ES" noProof="0" smtClean="0"/>
              <a:t>18/11/2020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EFD387C-7178-4981-AEA8-6F8B6F75A91E}" type="datetime1">
              <a:rPr lang="es-ES" noProof="0" smtClean="0"/>
              <a:t>18/11/2020</a:t>
            </a:fld>
            <a:endParaRPr lang="es-ES" noProof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E1022B-32BE-4FE1-92B8-C5149277BA50}" type="datetime1">
              <a:rPr lang="es-ES" noProof="0" smtClean="0"/>
              <a:t>18/11/2020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D2895C-9724-44AD-A1CB-C4CD2333D14A}" type="datetime1">
              <a:rPr lang="es-ES" noProof="0" smtClean="0"/>
              <a:t>18/11/2020</a:t>
            </a:fld>
            <a:endParaRPr lang="es-ES" noProof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4771A7-61FB-45DE-8598-173673CE36D3}" type="datetime1">
              <a:rPr lang="es-ES" noProof="0" smtClean="0"/>
              <a:t>18/11/2020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B77F93-129F-44A2-8E92-7F7A3AA89FC7}" type="datetime1">
              <a:rPr lang="es-ES" noProof="0" smtClean="0"/>
              <a:t>18/11/2020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á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b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b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b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b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b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b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b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b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b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b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íne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b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b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b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b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á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b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b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b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b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b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b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b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b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b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b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orma lib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b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b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b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b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b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b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b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b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á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es-ES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1E95752A-3CB1-471B-A60A-70B55E468DDA}" type="datetime1">
              <a:rPr lang="es-ES" noProof="0" smtClean="0"/>
              <a:t>18/11/2020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o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ángulo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pic>
          <p:nvPicPr>
            <p:cNvPr id="79" name="Imagen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n 4" descr="Primer plano de la tarjeta de circuitos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12157" y="7678"/>
            <a:ext cx="12188389" cy="6857990"/>
          </a:xfrm>
          <a:prstGeom prst="rect">
            <a:avLst/>
          </a:prstGeom>
        </p:spPr>
      </p:pic>
      <p:grpSp>
        <p:nvGrpSpPr>
          <p:cNvPr id="81" name="Grupo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ctángulo con esquinas opuestas redondeadas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grpSp>
          <p:nvGrpSpPr>
            <p:cNvPr id="83" name="Grupo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orma libre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orma libre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orma libre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orma libre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orma libre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orma libre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orma libre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orma libre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orma libre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ángulo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orma libre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orma libre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orma libre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orma libre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orma libre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orma libre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orma libre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orma libre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orma libre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ángulo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2166842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es-ES" sz="4800" dirty="0"/>
              <a:t>Proyecto Programación de estructuras dinámicas 02/2020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70AB96-6E87-4942-98B6-559761283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conclusión</a:t>
            </a:r>
            <a:endParaRPr lang="es-419" dirty="0">
              <a:solidFill>
                <a:schemeClr val="bg1"/>
              </a:solidFill>
            </a:endParaRP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DE27927C-4BF7-49D9-AAFA-622D906C9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5588" y="1796560"/>
            <a:ext cx="7600824" cy="427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343931"/>
      </p:ext>
    </p:extLst>
  </p:cSld>
  <p:clrMapOvr>
    <a:masterClrMapping/>
  </p:clrMapOvr>
  <p:transition spd="slow">
    <p:comb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o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ángulo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pic>
          <p:nvPicPr>
            <p:cNvPr id="176" name="Imagen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n 3" descr="Primer plano de la tarjeta de circuitos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upo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ángulo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a lib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a lib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ángulo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a lib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a libre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a lib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a lib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a lib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a lib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a lib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a lib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a libre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a lib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a libre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a lib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a lib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a lib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a lib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a lib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a lib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a lib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a lib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a lib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a lib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a lib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a lib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a lib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ángulo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a lib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a lib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a lib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a lib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a lib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a lib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a lib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a lib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a lib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a lib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a lib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ángulo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a lib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a lib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a lib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a lib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a lib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a lib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a lib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a lib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a lib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a lib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a lib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a lib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a lib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>
            <a:normAutofit/>
          </a:bodyPr>
          <a:lstStyle/>
          <a:p>
            <a:pPr rtl="0"/>
            <a:r>
              <a:rPr lang="es-ES" sz="3200" b="1" dirty="0"/>
              <a:t>INTEGRANTES.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628A443-2E88-461D-A211-47E127FA9E8D}"/>
              </a:ext>
            </a:extLst>
          </p:cNvPr>
          <p:cNvSpPr txBox="1"/>
          <p:nvPr/>
        </p:nvSpPr>
        <p:spPr>
          <a:xfrm>
            <a:off x="423863" y="998537"/>
            <a:ext cx="6794430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i="1" kern="1400" dirty="0">
                <a:ln>
                  <a:noFill/>
                </a:ln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Salvador Marcelo </a:t>
            </a:r>
            <a:r>
              <a:rPr lang="en-US" sz="2400" b="1" i="1" kern="1400" dirty="0" err="1">
                <a:ln>
                  <a:noFill/>
                </a:ln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Mejía</a:t>
            </a:r>
            <a:r>
              <a:rPr lang="en-US" sz="2400" b="1" i="1" kern="1400" dirty="0">
                <a:ln>
                  <a:noFill/>
                </a:ln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 Hernández</a:t>
            </a:r>
          </a:p>
          <a:p>
            <a:pPr marL="0" marR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i="1" kern="1400" dirty="0">
                <a:ln>
                  <a:noFill/>
                </a:ln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										00072020</a:t>
            </a:r>
          </a:p>
          <a:p>
            <a:pPr marL="0" marR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i="1" kern="1400" dirty="0">
                <a:ln>
                  <a:noFill/>
                </a:ln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Manuel Alejandro Madriz López </a:t>
            </a:r>
          </a:p>
          <a:p>
            <a:pPr marL="0" marR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i="1" kern="1400" dirty="0">
                <a:ln>
                  <a:noFill/>
                </a:ln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										00026220</a:t>
            </a:r>
          </a:p>
          <a:p>
            <a:pPr marL="0" marR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i="1" kern="1400" dirty="0">
                <a:ln>
                  <a:noFill/>
                </a:ln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Edgardo Jose </a:t>
            </a:r>
            <a:r>
              <a:rPr lang="en-US" sz="2400" b="1" i="1" kern="1400" dirty="0" err="1">
                <a:ln>
                  <a:noFill/>
                </a:ln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Ruíz</a:t>
            </a:r>
            <a:r>
              <a:rPr lang="en-US" sz="2400" b="1" i="1" kern="1400" dirty="0">
                <a:ln>
                  <a:noFill/>
                </a:ln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 del Cid</a:t>
            </a:r>
          </a:p>
          <a:p>
            <a:pPr marL="0" marR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i="1" kern="1400" dirty="0">
                <a:ln>
                  <a:noFill/>
                </a:ln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										00170019</a:t>
            </a:r>
          </a:p>
          <a:p>
            <a:pPr marL="0" marR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i="1" kern="1400" dirty="0">
                <a:ln>
                  <a:noFill/>
                </a:ln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Manuel Antonio Vásquez López </a:t>
            </a:r>
          </a:p>
          <a:p>
            <a:pPr marL="0" marR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i="1" kern="1400" dirty="0">
                <a:ln>
                  <a:noFill/>
                </a:ln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										00249719</a:t>
            </a:r>
          </a:p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91DAA0-099F-4719-8DB8-80897382C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04265"/>
          </a:xfrm>
        </p:spPr>
        <p:txBody>
          <a:bodyPr/>
          <a:lstStyle/>
          <a:p>
            <a:r>
              <a:rPr lang="es-SV" dirty="0">
                <a:solidFill>
                  <a:schemeClr val="bg1"/>
                </a:solidFill>
              </a:rPr>
              <a:t>Justificación.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6133B8-C41B-4817-A7FE-623D550C8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 algn="l">
              <a:lnSpc>
                <a:spcPct val="144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1800" b="1" kern="1400" dirty="0">
                <a:ln>
                  <a:noFill/>
                </a:ln>
                <a:solidFill>
                  <a:srgbClr val="5D3615"/>
                </a:solidFill>
                <a:effectLst/>
                <a:latin typeface="Franklin Gothic Book" panose="020B0503020102020204" pitchFamily="34" charset="0"/>
              </a:rPr>
              <a:t> </a:t>
            </a:r>
            <a:r>
              <a:rPr lang="es-ES" sz="1800" b="1" kern="140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Un Banco “x” en su afán de la mejor atención al cliente y rapidez a la hora de realizar sus procesos de tramites bancarios. Propuso diseñar un software de uso fácil para los empleados y de gran rapidez para la atención, mediante el cual almacenaran distintos tipos de información del cliente. Teniendo en cuenta que las cuentas a utilizar serán para clientes (personas mayores de 18 años, pero menores de 60), y clientes vip (personas mayores de 60 años). El software funcionara para el almacenamiento de datos de forma correcta y ordenada según tipo de cliente. Sin que los empleados se compliquen a la hora de registrar dichos datos </a:t>
            </a:r>
            <a:endParaRPr lang="es-ES" sz="1800" b="1" kern="1400" dirty="0">
              <a:ln>
                <a:noFill/>
              </a:ln>
              <a:solidFill>
                <a:srgbClr val="000000"/>
              </a:solidFill>
              <a:effectLst/>
              <a:latin typeface="Tahoma" panose="020B0604030504040204" pitchFamily="34" charset="0"/>
            </a:endParaRPr>
          </a:p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106234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63A63-1DA3-49F1-9DE8-790C9B942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SV" dirty="0">
                <a:solidFill>
                  <a:schemeClr val="bg1"/>
                </a:solidFill>
              </a:rPr>
              <a:t>Menú del programa.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21EFD014-2C5A-4E09-96FB-00BA463094EB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9446" t="12847" b="60812"/>
          <a:stretch/>
        </p:blipFill>
        <p:spPr bwMode="auto">
          <a:xfrm>
            <a:off x="1141413" y="2097088"/>
            <a:ext cx="9906000" cy="31110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978377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9C10D8-EBAF-4583-A59F-6A9FFA9C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SV" dirty="0">
                <a:solidFill>
                  <a:schemeClr val="bg1"/>
                </a:solidFill>
              </a:rPr>
              <a:t>Función AGREGAR A COLA CLIENTE NORMAL.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E12274B5-FAE4-4C1B-87D6-1BE0AF131D8E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9814" t="35895" r="2764" b="43026"/>
          <a:stretch/>
        </p:blipFill>
        <p:spPr bwMode="auto">
          <a:xfrm>
            <a:off x="1020417" y="1895061"/>
            <a:ext cx="10026996" cy="28658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29821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FD7EA2-EE1D-493E-BCE9-DEFD2CC8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SV" dirty="0">
                <a:solidFill>
                  <a:schemeClr val="bg1"/>
                </a:solidFill>
              </a:rPr>
              <a:t>Función mostrar cola 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97020A81-BEC9-4552-8D6B-A6BDF37359DF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20033" t="19759" b="32483"/>
          <a:stretch/>
        </p:blipFill>
        <p:spPr bwMode="auto">
          <a:xfrm>
            <a:off x="1141413" y="2357260"/>
            <a:ext cx="9906000" cy="33261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4979357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62769A-1E37-42D6-9B67-A3B45EFEE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SV" dirty="0">
                <a:solidFill>
                  <a:schemeClr val="bg1"/>
                </a:solidFill>
              </a:rPr>
              <a:t>Despachar clientes y mostrar cajeros.</a:t>
            </a:r>
            <a:br>
              <a:rPr lang="es-SV" dirty="0">
                <a:solidFill>
                  <a:schemeClr val="bg1"/>
                </a:solidFill>
              </a:rPr>
            </a:br>
            <a:r>
              <a:rPr lang="es-SV" dirty="0">
                <a:solidFill>
                  <a:schemeClr val="bg1"/>
                </a:solidFill>
              </a:rPr>
              <a:t>(Usando lista enlazada para las cajas)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AD5748E8-6CA8-4D50-A6F0-17F739F9523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9441" t="20421" r="12601" b="41035"/>
          <a:stretch/>
        </p:blipFill>
        <p:spPr bwMode="auto">
          <a:xfrm>
            <a:off x="1673354" y="2610558"/>
            <a:ext cx="8842117" cy="28195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070077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56ECF7-1B6D-410B-A978-9A62F8479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SV" dirty="0">
                <a:solidFill>
                  <a:schemeClr val="bg1"/>
                </a:solidFill>
              </a:rPr>
              <a:t>Función salir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BE79B24B-178E-4AED-994B-2CE2617FF9B8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9626" t="37215" r="15184" b="18646"/>
          <a:stretch/>
        </p:blipFill>
        <p:spPr bwMode="auto">
          <a:xfrm>
            <a:off x="1853428" y="2405916"/>
            <a:ext cx="8481969" cy="32288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538608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B09286-A640-4A5A-9B07-4AA8DD052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92353"/>
            <a:ext cx="9905998" cy="1478570"/>
          </a:xfrm>
        </p:spPr>
        <p:txBody>
          <a:bodyPr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Demostración</a:t>
            </a:r>
            <a:endParaRPr lang="es-419" dirty="0">
              <a:solidFill>
                <a:schemeClr val="bg1"/>
              </a:solidFill>
            </a:endParaRPr>
          </a:p>
        </p:txBody>
      </p:sp>
      <p:pic>
        <p:nvPicPr>
          <p:cNvPr id="1028" name="Picture 4" descr="Este es el lenguaje de programación preferido de Google">
            <a:extLst>
              <a:ext uri="{FF2B5EF4-FFF2-40B4-BE49-F238E27FC236}">
                <a16:creationId xmlns:a16="http://schemas.microsoft.com/office/drawing/2014/main" id="{4D541297-189B-49D2-932A-E4F8C8F9872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080" y="1471820"/>
            <a:ext cx="7020664" cy="480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271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57_TF45165253" id="{28A1825B-CA0F-4D67-9785-55DD8DA7BCD9}" vid="{0BFE6581-3A41-4C3B-BF41-7EE5BD70DA4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www.w3.org/XML/1998/namespace"/>
    <ds:schemaRef ds:uri="71af3243-3dd4-4a8d-8c0d-dd76da1f02a5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16c05727-aa75-4e4a-9b5f-8a80a1165891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de circuito</Template>
  <TotalTime>220</TotalTime>
  <Words>227</Words>
  <Application>Microsoft Office PowerPoint</Application>
  <PresentationFormat>Panorámica</PresentationFormat>
  <Paragraphs>21</Paragraphs>
  <Slides>10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Arial</vt:lpstr>
      <vt:lpstr>Calibri</vt:lpstr>
      <vt:lpstr>Franklin Gothic Book</vt:lpstr>
      <vt:lpstr>Tahoma</vt:lpstr>
      <vt:lpstr>Times New Roman</vt:lpstr>
      <vt:lpstr>Tw Cen MT</vt:lpstr>
      <vt:lpstr>Circuito</vt:lpstr>
      <vt:lpstr>Proyecto Programación de estructuras dinámicas 02/2020</vt:lpstr>
      <vt:lpstr>INTEGRANTES.</vt:lpstr>
      <vt:lpstr>Justificación.</vt:lpstr>
      <vt:lpstr>Menú del programa.</vt:lpstr>
      <vt:lpstr>Función AGREGAR A COLA CLIENTE NORMAL.</vt:lpstr>
      <vt:lpstr>Función mostrar cola </vt:lpstr>
      <vt:lpstr>Despachar clientes y mostrar cajeros. (Usando lista enlazada para las cajas)</vt:lpstr>
      <vt:lpstr>Función salir</vt:lpstr>
      <vt:lpstr>Demostración</vt:lpstr>
      <vt:lpstr>conclusión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Programación de estructuras dinámicas 0220</dc:title>
  <dc:creator>Manuel Antonio Vasquez Lopez</dc:creator>
  <cp:lastModifiedBy>Salvador Hernández</cp:lastModifiedBy>
  <cp:revision>11</cp:revision>
  <dcterms:created xsi:type="dcterms:W3CDTF">2020-11-18T22:22:36Z</dcterms:created>
  <dcterms:modified xsi:type="dcterms:W3CDTF">2020-11-19T03:44:49Z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